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2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«Спасти и сохранить»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4089400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1" y="1052736"/>
            <a:ext cx="4038600" cy="2692400"/>
          </a:xfrm>
        </p:spPr>
      </p:pic>
      <p:pic>
        <p:nvPicPr>
          <p:cNvPr id="1029" name="Picture 5" descr="M:\БОЛОТОВА\ФОТО\Поликлиника №2 Спасти и сохранить-2016\IMG_0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25144"/>
            <a:ext cx="2747290" cy="1769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9041" y="3666117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Первыми взялись за работу  сотрудницы поликлиники </a:t>
            </a:r>
            <a:r>
              <a:rPr lang="ru-RU" sz="14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1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Буквально через час спавшие всю зиму  клумбы расцвели яркими  красками.</a:t>
            </a:r>
            <a:endParaRPr lang="ru-RU" sz="14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многочисленный десант медицинских работников добросовестно потрудился на территории поликлиники №3, украсив рассадой цветов небольшой палисадник, где так приятно отдохнуть в тени от полуденного солнца.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45091"/>
            <a:ext cx="3528392" cy="23522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21088"/>
            <a:ext cx="3801556" cy="2462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27423"/>
            <a:ext cx="5861219" cy="2808397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 flipH="1">
            <a:off x="6717726" y="4077072"/>
            <a:ext cx="45719" cy="829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ыждав хорошую погоду, украсили свои клумбы и работницы первой поликлиники.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«Главное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чтобы цветы не погибли от неожиданных перепадов температур и от рук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вандалов»,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переживают они.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038600" cy="26924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06" y="4005064"/>
            <a:ext cx="4392488" cy="2728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0272" y="4365103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вам за красоту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22108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Милые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барышни!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95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Акция «Спасти и сохранить» </vt:lpstr>
      <vt:lpstr>Самый многочисленный десант медицинских работников добросовестно потрудился на территории поликлиники №3, украсив рассадой цветов небольшой палисадник, где так приятно отдохнуть в тени от полуденного солнца.</vt:lpstr>
      <vt:lpstr>Выждав хорошую погоду, украсили свои клумбы и работницы первой поликлиники. «Главное – чтобы цветы не погибли от неожиданных перепадов температур и от рук вандалов», - переживают они.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«Спасти и сохранить» </dc:title>
  <dc:creator>Болотова Ольга Викторовна</dc:creator>
  <cp:lastModifiedBy>Болотова Ольга Викторовна</cp:lastModifiedBy>
  <cp:revision>8</cp:revision>
  <dcterms:created xsi:type="dcterms:W3CDTF">2016-06-22T10:33:11Z</dcterms:created>
  <dcterms:modified xsi:type="dcterms:W3CDTF">2016-06-23T04:06:43Z</dcterms:modified>
</cp:coreProperties>
</file>